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95"/>
  </p:normalViewPr>
  <p:slideViewPr>
    <p:cSldViewPr snapToGrid="0">
      <p:cViewPr varScale="1">
        <p:scale>
          <a:sx n="124" d="100"/>
          <a:sy n="124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5AAB6-C24C-661C-AD7B-39474C2BA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0D9F8A-FE65-2C0F-3444-9A8AB1B126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1DDF5-E178-394F-9F2C-0E3157038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A1457-5CE3-F494-5BD8-5C7529E33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231C6-7118-4D23-607C-9D457823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1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797B5-F8AB-0827-F72C-B20BC8FD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DFE5D2-5FF1-5A87-0C0D-FC45FAE98E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58238-62C2-984A-0D39-A76AF02E8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992BB-A1F2-F1A5-32FE-183BB2B05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BBC88-13B0-7AF3-690B-060A6FB3B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099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BFDA5-F9E8-432A-92B6-620CB83C36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6D6577-C416-8F27-825B-F23D8E9E8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3CC14-4D3A-730B-DCAC-575322A99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5FC53-42A7-6E89-C258-3EB3A45FC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50999D-31F2-5557-C815-ED1DA8E1D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64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AC124-51C3-ED80-DFA0-2476453D5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03138-4352-04BA-7BC6-B39F72832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DC980-7542-49C2-E4DC-296390E6E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986F6-18A5-7B0A-D9E8-EA0E38622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49642-C23F-236F-C320-4EDD1B1BF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425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18166-6672-A269-21C8-5DC5F4465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9BE7F3-0123-8697-89C7-7DAAA3499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91CBF-1486-D610-7EC4-01C4C000D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96FAF-C4E4-18D0-0E17-550ABCAB2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0E6AC-6B46-F76E-3ABC-E8308DF3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99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0CDB-F8B6-9CD6-B701-006A06173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98553-A5F5-380E-3F52-D989C94D43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FD584-404D-BABB-1804-2A9FD818F2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AD724-2989-1FC0-9A13-FDE4B8397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3CA11B-9622-2C5D-5B67-A3520ED68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E2EA1-D95D-328F-FE49-63BA8992A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288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FE91E-E480-C239-F5CB-01D07058A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2C341-B03F-3B41-160B-96DB5F670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51D2E0-F76E-027B-2A79-3AA5655DC0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22D1B-7A23-B5F6-B4EB-5448E3C9F6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3E2E2F-A1A2-A3B8-2469-BD706DCB3E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D6F2D5-7CAD-4386-B3F4-5D350B328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7ED2C1-35FD-6D43-D7A7-706B495C8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B1AEA0-14AE-F473-FED7-5CFB325D4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926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33AB0-5D74-1BDE-56ED-F4FBF1008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31A207-AEC2-BC71-6734-B47702316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86C131-DCFA-3A8C-514C-D823B495A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73DEF0-8FEC-2652-E012-B96EFEABC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986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7A2B72-BDAD-AA0B-1A14-20BE2095E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11FE22-F7D6-4ED3-B637-54BC5874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3F105D-A6C5-F752-73F5-E8D01A51F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44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D6D8F-519F-F346-F839-C5B3FC9EF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09623-7361-9046-BA44-1C0048D6A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44B6F6-C862-9AC6-EE7D-20C5510DF9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FD94E-1545-BB98-831F-DCBA78039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08D697-ED7F-89DE-5530-8E7BB1967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41C18D-857D-EF4C-E516-0E8E1386A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49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6E530-A3A4-1054-BA7E-DBFAEBFB9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2E44E3-1698-89B3-ADE0-16356562FF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F9CBE4-D50F-3AB2-9032-9BE60B909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84AE41-419B-7332-96DC-719C478B3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498FD0-4242-1A9E-F916-AF1D40BC7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88A6A4-BB40-B590-3B08-10559CC3D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65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A0E989-8BFA-E937-9881-71168EAC5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51DA8-9B4A-D783-EA46-DCF6E2930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AC3C7-B5D8-7699-484E-E18B3831DA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DFACB6-ED01-3C4B-B0A8-123ACFEC29A8}" type="datetimeFigureOut">
              <a:rPr lang="en-US" smtClean="0"/>
              <a:t>7/26/24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9274A-2025-CB9A-8EF1-D5F29EA759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E3EE1-C2EC-D84C-90F5-9F745E5FD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F4BABF-EA7A-F249-829C-221D4932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34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View from plane wing">
            <a:extLst>
              <a:ext uri="{FF2B5EF4-FFF2-40B4-BE49-F238E27FC236}">
                <a16:creationId xmlns:a16="http://schemas.microsoft.com/office/drawing/2014/main" id="{AF763832-C8ED-65CA-A247-DCEFFA88DF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0BCD4D-82A1-5AD0-053C-2CF73DA5B6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BRITISH AIRWAYS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30DC87-B7BC-1B7B-AB86-8B0F1FACB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CUSTOMER RATING ANALYSIS AND INSIGHTS</a:t>
            </a:r>
          </a:p>
        </p:txBody>
      </p:sp>
    </p:spTree>
    <p:extLst>
      <p:ext uri="{BB962C8B-B14F-4D97-AF65-F5344CB8AC3E}">
        <p14:creationId xmlns:p14="http://schemas.microsoft.com/office/powerpoint/2010/main" val="149230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3" name="Rectangle 1042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45" name="Freeform: Shape 1044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47" name="Freeform: Shape 1046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AB9BFD7-F419-3E3A-CB0B-54B20DAA0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GB" sz="2800" dirty="0"/>
              <a:t>Predictive Modelling Results</a:t>
            </a:r>
          </a:p>
        </p:txBody>
      </p:sp>
      <p:sp>
        <p:nvSpPr>
          <p:cNvPr id="1049" name="Rectangle 1048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51" name="Rectangle 105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9E296-0A6C-8A8F-15BF-606B33945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Accuracy 63%</a:t>
            </a:r>
          </a:p>
          <a:p>
            <a:r>
              <a:rPr lang="en-US" sz="1700" dirty="0"/>
              <a:t>Precision 61%</a:t>
            </a:r>
          </a:p>
          <a:p>
            <a:r>
              <a:rPr lang="en-US" sz="1700" dirty="0"/>
              <a:t>Recall Rate 61%</a:t>
            </a:r>
          </a:p>
          <a:p>
            <a:r>
              <a:rPr lang="en-US" sz="1700" dirty="0"/>
              <a:t>Incomplete Bookings 42522</a:t>
            </a:r>
          </a:p>
          <a:p>
            <a:r>
              <a:rPr lang="en-US" sz="1700" dirty="0"/>
              <a:t>Complete  Bookings 7478</a:t>
            </a:r>
          </a:p>
        </p:txBody>
      </p:sp>
      <p:pic>
        <p:nvPicPr>
          <p:cNvPr id="1026" name="Picture 2" descr="A graph with blue and white bars&#10;&#10;Description automatically generated">
            <a:extLst>
              <a:ext uri="{FF2B5EF4-FFF2-40B4-BE49-F238E27FC236}">
                <a16:creationId xmlns:a16="http://schemas.microsoft.com/office/drawing/2014/main" id="{A596DD52-2289-8E27-F7BA-0A8469BC1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4239"/>
          <a:stretch/>
        </p:blipFill>
        <p:spPr bwMode="auto">
          <a:xfrm>
            <a:off x="4898898" y="583052"/>
            <a:ext cx="6922008" cy="4739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566A232-071D-02E7-4EE9-255AA250C1AB}"/>
              </a:ext>
            </a:extLst>
          </p:cNvPr>
          <p:cNvSpPr txBox="1">
            <a:spLocks/>
          </p:cNvSpPr>
          <p:nvPr/>
        </p:nvSpPr>
        <p:spPr>
          <a:xfrm>
            <a:off x="6088652" y="5748612"/>
            <a:ext cx="5732254" cy="3534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i="0" kern="1200">
                <a:solidFill>
                  <a:srgbClr val="0B5574"/>
                </a:solidFill>
                <a:latin typeface="Mylius Modern" panose="020B0504020202020204" pitchFamily="34" charset="0"/>
                <a:ea typeface="+mn-ea"/>
                <a:cs typeface="+mn-cs"/>
              </a:defRPr>
            </a:lvl1pPr>
            <a:lvl2pPr marL="7938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400" b="0" i="0" kern="1200">
                <a:solidFill>
                  <a:srgbClr val="0B5574"/>
                </a:solidFill>
                <a:latin typeface="Mylius Modern" panose="020B0504020202020204" pitchFamily="34" charset="0"/>
                <a:ea typeface="+mn-ea"/>
                <a:cs typeface="+mn-cs"/>
              </a:defRPr>
            </a:lvl2pPr>
            <a:lvl3pPr marL="447675" indent="-188913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0B5574"/>
                </a:solidFill>
                <a:latin typeface="Mylius Modern" panose="020B0504020202020204" pitchFamily="34" charset="0"/>
                <a:ea typeface="+mn-ea"/>
                <a:cs typeface="+mn-cs"/>
              </a:defRPr>
            </a:lvl3pPr>
            <a:lvl4pPr marL="715963" indent="-233363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100" b="0" i="0" kern="1200">
                <a:solidFill>
                  <a:srgbClr val="0B5574"/>
                </a:solidFill>
                <a:latin typeface="Mylius Modern" panose="020B0504020202020204" pitchFamily="34" charset="0"/>
                <a:ea typeface="+mn-ea"/>
                <a:cs typeface="+mn-cs"/>
              </a:defRPr>
            </a:lvl4pPr>
            <a:lvl5pPr marL="984250" indent="-233363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100" b="0" i="0" kern="1200">
                <a:solidFill>
                  <a:srgbClr val="0B5574"/>
                </a:solidFill>
                <a:latin typeface="Mylius Modern" panose="020B05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/>
              <a:t>Top features that can drive successful flight bookings.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3390947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35</Words>
  <Application>Microsoft Macintosh PowerPoint</Application>
  <PresentationFormat>Widescreen</PresentationFormat>
  <Paragraphs>9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Office Theme</vt:lpstr>
      <vt:lpstr>BRITISH AIRWAYS</vt:lpstr>
      <vt:lpstr>Predictive Modelling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Karthik Doguparthi</dc:creator>
  <cp:lastModifiedBy>Karthik Doguparthi</cp:lastModifiedBy>
  <cp:revision>1</cp:revision>
  <dcterms:created xsi:type="dcterms:W3CDTF">2024-07-27T00:14:10Z</dcterms:created>
  <dcterms:modified xsi:type="dcterms:W3CDTF">2024-07-27T00:27:37Z</dcterms:modified>
</cp:coreProperties>
</file>

<file path=docProps/thumbnail.jpeg>
</file>